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66" d="100"/>
          <a:sy n="66" d="100"/>
        </p:scale>
        <p:origin x="-36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62880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492896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356992"/>
            <a:ext cx="3026619" cy="954107"/>
            <a:chOff x="-86567" y="3496943"/>
            <a:chExt cx="302661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государственных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услуг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  </a:t>
              </a:r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435</Words>
  <Application>Microsoft Office PowerPoint</Application>
  <PresentationFormat>Лист A4 (210x297 мм)</PresentationFormat>
  <Paragraphs>77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ADMIN34</cp:lastModifiedBy>
  <cp:revision>214</cp:revision>
  <cp:lastPrinted>2023-04-10T14:09:03Z</cp:lastPrinted>
  <dcterms:created xsi:type="dcterms:W3CDTF">2019-12-05T06:41:56Z</dcterms:created>
  <dcterms:modified xsi:type="dcterms:W3CDTF">2023-04-14T12:49:57Z</dcterms:modified>
</cp:coreProperties>
</file>